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4" r:id="rId2"/>
  </p:sldMasterIdLst>
  <p:notesMasterIdLst>
    <p:notesMasterId r:id="rId46"/>
  </p:notesMasterIdLst>
  <p:sldIdLst>
    <p:sldId id="256" r:id="rId3"/>
    <p:sldId id="257" r:id="rId4"/>
    <p:sldId id="272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273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71" r:id="rId40"/>
    <p:sldId id="267" r:id="rId41"/>
    <p:sldId id="266" r:id="rId42"/>
    <p:sldId id="274" r:id="rId43"/>
    <p:sldId id="275" r:id="rId44"/>
    <p:sldId id="276" r:id="rId4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68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9" d="100"/>
        <a:sy n="99" d="100"/>
      </p:scale>
      <p:origin x="0" y="15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E84FE8-2F59-42E0-95E0-65935AD5BF5A}" type="datetimeFigureOut">
              <a:rPr lang="en-US"/>
              <a:pPr>
                <a:defRPr/>
              </a:pPr>
              <a:t>6/17/2010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B7C93F-110B-4751-BB9F-6964E288D7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415D5-403B-4D90-B9C7-CD101B1D5D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6B69C-7F64-459B-A40C-DED8492834C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415D5-403B-4D90-B9C7-CD101B1D5D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415D5-403B-4D90-B9C7-CD101B1D5D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9F28BD-2AE8-416D-AA0E-420290296278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23CD25-47B2-4CD6-B6C6-BC991BC1DAAB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6F6C6-DFE3-474E-A162-682DBE1192A2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A9C62-9CFE-4B6B-84AF-AD3D478C7066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3ADC9C-C141-47E6-8A3D-E68F7601B5F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5D92C-9AC6-4F67-9C0F-2A2A42917386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B2A70D-7CDF-47D4-AC74-71B7122E09E4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B76748-3B10-45F7-A435-F658CAB4020F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BD33B7-7417-4874-B60C-22B03D32E7DF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4EDAC0-2EE5-4174-A1DA-15C3F1564E8A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C2F8F3-A28E-4525-832F-8D2AA67F0558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415D5-403B-4D90-B9C7-CD101B1D5D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415D5-403B-4D90-B9C7-CD101B1D5D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415D5-403B-4D90-B9C7-CD101B1D5D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7C93F-110B-4751-BB9F-6964E288D79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  <p:pic>
        <p:nvPicPr>
          <p:cNvPr id="5" name="Picture 2" descr="C:\Users\Mark\Desktop\New log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4143375"/>
            <a:ext cx="175895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5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2E080-A73C-4E76-A0DE-1E77403383CF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36B9C-8273-48C4-B7F7-B25D873D4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8B62-8BF2-4AAD-9658-4930B73B0D36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8714B-7572-4C2F-A713-848525BE9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8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8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8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8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8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6000">
              <a:schemeClr val="tx2">
                <a:alpha val="99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5180D0-14A4-46A0-888E-A5AE28DD7708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116EEA-47BC-4F50-BACE-3051AE19E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Sp1\bads%20-%20primary\Thursday%2017th%20June\Main%20Hall\1210%20Mc%20Whinnie,%20%20P.Jarrett---\Only_the_strong.wmv" TargetMode="Externa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470025"/>
          </a:xfrm>
        </p:spPr>
        <p:txBody>
          <a:bodyPr/>
          <a:lstStyle/>
          <a:p>
            <a:pPr eaLnBrk="1" hangingPunct="1"/>
            <a:r>
              <a:rPr lang="en-US" sz="5400" smtClean="0">
                <a:solidFill>
                  <a:srgbClr val="000082"/>
                </a:solidFill>
              </a:rPr>
              <a:t>Our Previous Presidents 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5572125"/>
            <a:ext cx="6043613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i="1" smtClean="0">
              <a:solidFill>
                <a:srgbClr val="00008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5" name="Content Placeholder 3" descr="stafford hotel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763"/>
            <a:ext cx="9144000" cy="6859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cy-GB" smtClean="0">
                <a:solidFill>
                  <a:srgbClr val="FFFF00"/>
                </a:solidFill>
              </a:rPr>
              <a:t>Meeting Stafford Hotel,</a:t>
            </a:r>
            <a:br>
              <a:rPr lang="cy-GB" smtClean="0">
                <a:solidFill>
                  <a:srgbClr val="FFFF00"/>
                </a:solidFill>
              </a:rPr>
            </a:br>
            <a:r>
              <a:rPr lang="cy-GB" smtClean="0">
                <a:solidFill>
                  <a:srgbClr val="FFFF00"/>
                </a:solidFill>
              </a:rPr>
              <a:t>22-23 April, 1989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42875" y="1428750"/>
            <a:ext cx="885825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y-GB" sz="2400" smtClean="0">
                <a:solidFill>
                  <a:srgbClr val="FFFF00"/>
                </a:solidFill>
              </a:rPr>
              <a:t>Present: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Mr Paul Jarrett		Consultant Surgeon, Kingston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Dr Tom Ogg			Consultant Anaesthetist, Cambridge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Dr Tony Davenport		Consultant Anaesthetist, Northwick Park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Dr Jean Millar		Consultant Anaesthetist, Oxford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 	Mrs Sarah Penn		Nursing Sister, Barnet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Mr Peter Simpson		Regional Medical Officer, Liverpool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Mr Chris Ward		Consultant Plastic Surgeon, London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>
                <a:solidFill>
                  <a:srgbClr val="FFFF00"/>
                </a:solidFill>
              </a:rPr>
              <a:t>Apologies: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Mr Brendan Devlin		Consultant Surgeon, North Tees</a:t>
            </a:r>
          </a:p>
          <a:p>
            <a:pPr eaLnBrk="1" hangingPunct="1">
              <a:buFont typeface="Arial" charset="0"/>
              <a:buNone/>
            </a:pPr>
            <a:r>
              <a:rPr lang="cy-GB" sz="2400" smtClean="0"/>
              <a:t>	Prof. Sir Miles Irvin		Professor of Surgery, Salford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smtClean="0">
                <a:solidFill>
                  <a:srgbClr val="FFFF00"/>
                </a:solidFill>
              </a:rPr>
              <a:t>First BADS Committee, 1989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y-GB" smtClean="0"/>
              <a:t>		Chairman			Paul Jarrett</a:t>
            </a:r>
          </a:p>
          <a:p>
            <a:pPr eaLnBrk="1" hangingPunct="1">
              <a:buFont typeface="Arial" charset="0"/>
              <a:buNone/>
            </a:pPr>
            <a:r>
              <a:rPr lang="cy-GB" smtClean="0"/>
              <a:t>		Chairman Elect		Tom Ogg</a:t>
            </a:r>
          </a:p>
          <a:p>
            <a:pPr eaLnBrk="1" hangingPunct="1">
              <a:buFont typeface="Arial" charset="0"/>
              <a:buNone/>
            </a:pPr>
            <a:r>
              <a:rPr lang="cy-GB" smtClean="0"/>
              <a:t>		Secretary			Jean Millar</a:t>
            </a:r>
          </a:p>
          <a:p>
            <a:pPr eaLnBrk="1" hangingPunct="1">
              <a:buFont typeface="Arial" charset="0"/>
              <a:buNone/>
            </a:pPr>
            <a:r>
              <a:rPr lang="cy-GB" smtClean="0"/>
              <a:t>		Editor			Tony Davenport</a:t>
            </a:r>
          </a:p>
          <a:p>
            <a:pPr eaLnBrk="1" hangingPunct="1">
              <a:buFont typeface="Arial" charset="0"/>
              <a:buNone/>
            </a:pPr>
            <a:r>
              <a:rPr lang="cy-GB" smtClean="0"/>
              <a:t>		Members			Sarah Penn</a:t>
            </a:r>
          </a:p>
          <a:p>
            <a:pPr eaLnBrk="1" hangingPunct="1">
              <a:buFont typeface="Arial" charset="0"/>
              <a:buNone/>
            </a:pPr>
            <a:r>
              <a:rPr lang="cy-GB" smtClean="0"/>
              <a:t>						Peter Simpson</a:t>
            </a:r>
          </a:p>
          <a:p>
            <a:pPr eaLnBrk="1" hangingPunct="1">
              <a:buFont typeface="Arial" charset="0"/>
              <a:buNone/>
            </a:pPr>
            <a:r>
              <a:rPr lang="cy-GB" smtClean="0"/>
              <a:t>						Chris Ward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7" name="Content Placeholder 3" descr="rsm.jpg"/>
          <p:cNvPicPr>
            <a:picLocks noGrp="1" noChangeAspect="1"/>
          </p:cNvPicPr>
          <p:nvPr>
            <p:ph idx="1"/>
          </p:nvPr>
        </p:nvPicPr>
        <p:blipFill>
          <a:blip r:embed="rId3"/>
          <a:srcRect l="3830"/>
          <a:stretch>
            <a:fillRect/>
          </a:stretch>
        </p:blipFill>
        <p:spPr>
          <a:xfrm>
            <a:off x="15875" y="0"/>
            <a:ext cx="91725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1" name="Content Placeholder 3" descr="day surgery 006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5" name="Picture 2" descr="C:\Documents and Settings\paul\My Documents\My Scans\2010-05 (May)\sca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666" t="5435" r="30721" b="21739"/>
          <a:stretch>
            <a:fillRect/>
          </a:stretch>
        </p:blipFill>
        <p:spPr>
          <a:xfrm>
            <a:off x="785813" y="273050"/>
            <a:ext cx="7715250" cy="6156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39" name="Content Placeholder 3" descr="day surgery 00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2" descr="C:\Documents and Settings\paul\My Documents\My Scans\2010-05 (May)\scan0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" y="-271463"/>
            <a:ext cx="7429500" cy="7167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7" name="Content Placeholder 3" descr="photo_13492_20100308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49225" y="0"/>
            <a:ext cx="92884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1" name="Content Placeholder 3" descr="Day Surgery pictures for Oporto 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88" y="0"/>
            <a:ext cx="91424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1990 -1992 Paul Jarrett</a:t>
            </a:r>
          </a:p>
        </p:txBody>
      </p:sp>
      <p:pic>
        <p:nvPicPr>
          <p:cNvPr id="4100" name="Picture 4" descr="G:\Pictures for 2010\Paul Jarrett Singapore 2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785938"/>
            <a:ext cx="3500438" cy="381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1" descr="C:\Users\Mark\Desktop\01-06-2010 20;22;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1714500"/>
            <a:ext cx="3059112" cy="398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5" name="Content Placeholder 3" descr="Day Surgery pictures for Oporto 01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360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59" name="Content Placeholder 3" descr="day surgery 00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4450" y="-7938"/>
            <a:ext cx="9229725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3" name="Content Placeholder 3" descr="Xmas 2007 25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938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7" name="Content Placeholder 3" descr="Xmas 2007 26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938" y="-6350"/>
            <a:ext cx="9151938" cy="6864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1" name="Content Placeholder 3" descr="Xmas 2007 26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938" y="-6350"/>
            <a:ext cx="9151938" cy="6864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5" name="Content Placeholder 3" descr="day surgery 01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" y="0"/>
            <a:ext cx="7834313" cy="52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Content Placeholder 3" descr="day surgery 015.jpg"/>
          <p:cNvPicPr>
            <a:picLocks noGrp="1" noChangeAspect="1"/>
          </p:cNvPicPr>
          <p:nvPr>
            <p:ph idx="1"/>
          </p:nvPr>
        </p:nvPicPr>
        <p:blipFill>
          <a:blip r:embed="rId3"/>
          <a:srcRect t="2872"/>
          <a:stretch>
            <a:fillRect/>
          </a:stretch>
        </p:blipFill>
        <p:spPr>
          <a:xfrm>
            <a:off x="0" y="0"/>
            <a:ext cx="91852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Content Placeholder 3" descr="Xmas 2007 23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" y="1000125"/>
            <a:ext cx="7721600" cy="4375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470025"/>
          </a:xfrm>
        </p:spPr>
        <p:txBody>
          <a:bodyPr/>
          <a:lstStyle/>
          <a:p>
            <a:pPr eaLnBrk="1" hangingPunct="1"/>
            <a:r>
              <a:rPr lang="en-US" sz="5400" smtClean="0">
                <a:solidFill>
                  <a:srgbClr val="000082"/>
                </a:solidFill>
              </a:rPr>
              <a:t>Our Previous Presidents 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5572125"/>
            <a:ext cx="6043613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i="1" smtClean="0">
              <a:solidFill>
                <a:srgbClr val="00008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5572125"/>
            <a:ext cx="6043613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i="1" smtClean="0">
              <a:solidFill>
                <a:srgbClr val="00008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1992 -1994 Tom Ogg</a:t>
            </a:r>
          </a:p>
        </p:txBody>
      </p:sp>
      <p:pic>
        <p:nvPicPr>
          <p:cNvPr id="5" name="Picture 43" descr="C:\Users\Mark\Desktop\01-06-2010 20;22;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00213"/>
            <a:ext cx="2714625" cy="373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H:\Council dinner\IMG_46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773238"/>
            <a:ext cx="2447925" cy="359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1994 -1996 Brendan Devlin</a:t>
            </a:r>
          </a:p>
        </p:txBody>
      </p:sp>
      <p:pic>
        <p:nvPicPr>
          <p:cNvPr id="6147" name="Picture 3" descr="C:\Users\Mark\Desktop\01-06-2010 19;51;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643063"/>
            <a:ext cx="3286125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1996 -1998 Sarah Penn </a:t>
            </a:r>
          </a:p>
        </p:txBody>
      </p:sp>
      <p:pic>
        <p:nvPicPr>
          <p:cNvPr id="4" name="Picture 44" descr="C:\Users\Mark\Desktop\01-06-2010 20;18;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773238"/>
            <a:ext cx="2879725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5" descr="H:\Council dinner\IMG_46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773238"/>
            <a:ext cx="2736850" cy="356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1998 -2000 Peter Simpson </a:t>
            </a:r>
          </a:p>
        </p:txBody>
      </p:sp>
      <p:pic>
        <p:nvPicPr>
          <p:cNvPr id="3" name="Picture 25" descr="C:\Users\Mark\Documents\Syncplicity Folders\Shared files for 2010 (Ian Jackson)\Pictures for 2010\Peter Simps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43063"/>
            <a:ext cx="2357438" cy="302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G:\Pictures for 2010\BADS Council 2002\5110-A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643063"/>
            <a:ext cx="2808288" cy="392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Mark\Desktop\President&amp;Je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2714625"/>
            <a:ext cx="2928937" cy="3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2000 -2002 Paul Baskerville </a:t>
            </a:r>
          </a:p>
        </p:txBody>
      </p:sp>
      <p:pic>
        <p:nvPicPr>
          <p:cNvPr id="9219" name="Picture 3" descr="G:\Pictures for 2010\BADS Council 2002\5110-C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857375"/>
            <a:ext cx="2928937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1857375"/>
            <a:ext cx="1616075" cy="164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7" descr="C:\Users\Mark\Directories from the desktop\November 09 Desktop\Journal One Day Surgery\Draft for Journal\20.2\Vocal Cord\Paul Bill Lawrence Roddy 2009.JPG"/>
          <p:cNvPicPr>
            <a:picLocks noChangeAspect="1" noChangeArrowheads="1"/>
          </p:cNvPicPr>
          <p:nvPr/>
        </p:nvPicPr>
        <p:blipFill>
          <a:blip r:embed="rId5"/>
          <a:srcRect l="11208"/>
          <a:stretch>
            <a:fillRect/>
          </a:stretch>
        </p:blipFill>
        <p:spPr bwMode="auto">
          <a:xfrm>
            <a:off x="5214938" y="1857375"/>
            <a:ext cx="3735387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7" descr="C:\Users\Mark\Directories from the desktop\November 09 Desktop\Journal One Day Surgery\Draft for Journal\20.2\Vocal Cord\Paul B 2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3571875"/>
            <a:ext cx="1889125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2002 -2004 David Ralphs </a:t>
            </a:r>
          </a:p>
        </p:txBody>
      </p:sp>
      <p:pic>
        <p:nvPicPr>
          <p:cNvPr id="10243" name="Picture 4" descr="G:\Pictures for 2010\BADS Council 2002\5110-A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00188"/>
            <a:ext cx="3417888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Users\Mark\Desktop\Paul &amp; David 2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1500188"/>
            <a:ext cx="215106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6" descr="G:\Pictures for 2010\More pics from IS\David 2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3071813"/>
            <a:ext cx="342900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2004 -2006 Jill Solly </a:t>
            </a:r>
          </a:p>
        </p:txBody>
      </p:sp>
      <p:pic>
        <p:nvPicPr>
          <p:cNvPr id="11267" name="Picture 4" descr="G:\Pictures for 2010\BADS Council 2002\5110-B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1428750"/>
            <a:ext cx="3232150" cy="4525963"/>
          </a:xfrm>
          <a:noFill/>
        </p:spPr>
      </p:pic>
      <p:pic>
        <p:nvPicPr>
          <p:cNvPr id="11268" name="Picture 4" descr="C:\Users\Mark\Desktop\Paul David Jill Seville 2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1428750"/>
            <a:ext cx="3214688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C:\Users\Mark\Desktop\Ian Jill Annette 2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3571875"/>
            <a:ext cx="2500313" cy="272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2006 -2008 Ian Jackson </a:t>
            </a:r>
          </a:p>
        </p:txBody>
      </p:sp>
      <p:pic>
        <p:nvPicPr>
          <p:cNvPr id="12291" name="Picture 3" descr="C:\Users\Mark\Desktop\572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357313"/>
            <a:ext cx="2851150" cy="476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G:\Pictures for 2010\More pics from IS\Ian &amp; Sarah 2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357313"/>
            <a:ext cx="3571875" cy="473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1357313"/>
            <a:ext cx="1643062" cy="245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G:\Pictures for 2010\More pics from IS\Ian J 2009 aga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63" y="3929063"/>
            <a:ext cx="1628775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Jean Millar</a:t>
            </a:r>
          </a:p>
        </p:txBody>
      </p:sp>
      <p:pic>
        <p:nvPicPr>
          <p:cNvPr id="5" name="Picture 10" descr="C:\Users\Mark\Desktop\New Folder\Jean Millar\day surgery scans j#1B8543E.jpg"/>
          <p:cNvPicPr>
            <a:picLocks noChangeAspect="1" noChangeArrowheads="1"/>
          </p:cNvPicPr>
          <p:nvPr/>
        </p:nvPicPr>
        <p:blipFill>
          <a:blip r:embed="rId3"/>
          <a:srcRect t="6750"/>
          <a:stretch>
            <a:fillRect/>
          </a:stretch>
        </p:blipFill>
        <p:spPr bwMode="auto">
          <a:xfrm>
            <a:off x="5076825" y="1700213"/>
            <a:ext cx="3025775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3" descr="C:\Users\Mark\Desktop\New Folder\Jean Millar\day surgery scans j#1B85695.jpg"/>
          <p:cNvPicPr>
            <a:picLocks noChangeAspect="1" noChangeArrowheads="1"/>
          </p:cNvPicPr>
          <p:nvPr/>
        </p:nvPicPr>
        <p:blipFill>
          <a:blip r:embed="rId4"/>
          <a:srcRect t="18562"/>
          <a:stretch>
            <a:fillRect/>
          </a:stretch>
        </p:blipFill>
        <p:spPr bwMode="auto">
          <a:xfrm>
            <a:off x="971550" y="1682750"/>
            <a:ext cx="3455988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Jean Millar</a:t>
            </a:r>
          </a:p>
        </p:txBody>
      </p:sp>
      <p:pic>
        <p:nvPicPr>
          <p:cNvPr id="6" name="Picture 7" descr="C:\Users\Mark\Desktop\New Folder\Jean Millar\day surgery scans j#1B855D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412875"/>
            <a:ext cx="5233988" cy="338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 descr="C:\Users\Mark\Desktop\New Folder\Jean Millar\day surgery scans j#1B8549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57563"/>
            <a:ext cx="4267200" cy="282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y-GB" smtClean="0">
                <a:solidFill>
                  <a:srgbClr val="FFFF00"/>
                </a:solidFill>
              </a:rPr>
              <a:t>British Association</a:t>
            </a:r>
            <a:br>
              <a:rPr lang="cy-GB" smtClean="0">
                <a:solidFill>
                  <a:srgbClr val="FFFF00"/>
                </a:solidFill>
              </a:rPr>
            </a:br>
            <a:r>
              <a:rPr lang="cy-GB" smtClean="0">
                <a:solidFill>
                  <a:srgbClr val="FFFF00"/>
                </a:solidFill>
              </a:rPr>
              <a:t>of</a:t>
            </a:r>
            <a:br>
              <a:rPr lang="cy-GB" smtClean="0">
                <a:solidFill>
                  <a:srgbClr val="FFFF00"/>
                </a:solidFill>
              </a:rPr>
            </a:br>
            <a:r>
              <a:rPr lang="cy-GB" smtClean="0">
                <a:solidFill>
                  <a:srgbClr val="FFFF00"/>
                </a:solidFill>
              </a:rPr>
              <a:t>Day Surgery</a:t>
            </a:r>
            <a:r>
              <a:rPr lang="cy-GB" smtClean="0"/>
              <a:t/>
            </a:r>
            <a:br>
              <a:rPr lang="cy-GB" smtClean="0"/>
            </a:br>
            <a:r>
              <a:rPr lang="cy-GB" smtClean="0"/>
              <a:t/>
            </a:r>
            <a:br>
              <a:rPr lang="cy-GB" smtClean="0"/>
            </a:br>
            <a:r>
              <a:rPr lang="cy-GB" smtClean="0"/>
              <a:t>1989 - 2010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Jean Millar</a:t>
            </a:r>
          </a:p>
        </p:txBody>
      </p:sp>
      <p:pic>
        <p:nvPicPr>
          <p:cNvPr id="35842" name="Picture 2" descr="C:\Users\Mark\Desktop\President&amp;Je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285875"/>
            <a:ext cx="3500438" cy="474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C:\Users\Mark\Desktop\Dan&amp;Je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1285875"/>
            <a:ext cx="3214687" cy="475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470025"/>
          </a:xfrm>
        </p:spPr>
        <p:txBody>
          <a:bodyPr/>
          <a:lstStyle/>
          <a:p>
            <a:pPr eaLnBrk="1" hangingPunct="1"/>
            <a:endParaRPr lang="en-US" sz="5400" dirty="0" smtClean="0">
              <a:solidFill>
                <a:srgbClr val="000082"/>
              </a:solidFill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5572125"/>
            <a:ext cx="6043613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i="1" smtClean="0">
              <a:solidFill>
                <a:srgbClr val="00008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470025"/>
          </a:xfrm>
        </p:spPr>
        <p:txBody>
          <a:bodyPr/>
          <a:lstStyle/>
          <a:p>
            <a:pPr eaLnBrk="1" hangingPunct="1"/>
            <a:endParaRPr lang="en-US" sz="5400" dirty="0" smtClean="0">
              <a:solidFill>
                <a:srgbClr val="000082"/>
              </a:solidFill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5572125"/>
            <a:ext cx="6043613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i="1" smtClean="0">
              <a:solidFill>
                <a:srgbClr val="000082"/>
              </a:solidFill>
            </a:endParaRPr>
          </a:p>
        </p:txBody>
      </p:sp>
      <p:pic>
        <p:nvPicPr>
          <p:cNvPr id="4" name="Only_the_stron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428604"/>
            <a:ext cx="6477046" cy="48577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470025"/>
          </a:xfrm>
        </p:spPr>
        <p:txBody>
          <a:bodyPr/>
          <a:lstStyle/>
          <a:p>
            <a:pPr eaLnBrk="1" hangingPunct="1"/>
            <a:endParaRPr lang="en-US" sz="5400" dirty="0" smtClean="0">
              <a:solidFill>
                <a:srgbClr val="000082"/>
              </a:solidFill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5572125"/>
            <a:ext cx="6043613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i="1" smtClean="0">
              <a:solidFill>
                <a:srgbClr val="00008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z="30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" name="Picture 4" descr="day surgery 004.jpg"/>
          <p:cNvPicPr>
            <a:picLocks noChangeAspect="1"/>
          </p:cNvPicPr>
          <p:nvPr/>
        </p:nvPicPr>
        <p:blipFill>
          <a:blip r:embed="rId3"/>
          <a:srcRect l="20482" t="7527" r="18895" b="4301"/>
          <a:stretch>
            <a:fillRect/>
          </a:stretch>
        </p:blipFill>
        <p:spPr>
          <a:xfrm>
            <a:off x="1285875" y="30163"/>
            <a:ext cx="6411913" cy="6827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9" name="Content Placeholder 3" descr="day surgery 003.jpg"/>
          <p:cNvPicPr>
            <a:picLocks noGrp="1" noChangeAspect="1"/>
          </p:cNvPicPr>
          <p:nvPr>
            <p:ph idx="1"/>
          </p:nvPr>
        </p:nvPicPr>
        <p:blipFill>
          <a:blip r:embed="rId3"/>
          <a:srcRect l="890" b="867"/>
          <a:stretch>
            <a:fillRect/>
          </a:stretch>
        </p:blipFill>
        <p:spPr>
          <a:xfrm>
            <a:off x="-71438" y="0"/>
            <a:ext cx="92154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3" name="Content Placeholder 3" descr="IMG_010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85938" y="-95250"/>
            <a:ext cx="5214937" cy="6953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7" name="Content Placeholder 3" descr="P618139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51938" cy="6864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1" name="Content Placeholder 3" descr="photo_5968_20090426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8575" y="0"/>
            <a:ext cx="91852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S 2010 v2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BADS 2010 v2</Template>
  <TotalTime>215</TotalTime>
  <Words>113</Words>
  <Application>Microsoft Office PowerPoint</Application>
  <PresentationFormat>On-screen Show (4:3)</PresentationFormat>
  <Paragraphs>78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Tahoma</vt:lpstr>
      <vt:lpstr>Calibri</vt:lpstr>
      <vt:lpstr>BADS 2010 v2</vt:lpstr>
      <vt:lpstr>Office Theme</vt:lpstr>
      <vt:lpstr>Our Previous Presidents </vt:lpstr>
      <vt:lpstr>1990 -1992 Paul Jarrett</vt:lpstr>
      <vt:lpstr>Slide 3</vt:lpstr>
      <vt:lpstr>British Association of Day Surgery  1989 - 2010</vt:lpstr>
      <vt:lpstr>Slide 5</vt:lpstr>
      <vt:lpstr>Slide 6</vt:lpstr>
      <vt:lpstr>Slide 7</vt:lpstr>
      <vt:lpstr>Slide 8</vt:lpstr>
      <vt:lpstr>Slide 9</vt:lpstr>
      <vt:lpstr>Slide 10</vt:lpstr>
      <vt:lpstr>Meeting Stafford Hotel, 22-23 April, 1989</vt:lpstr>
      <vt:lpstr>First BADS Committee, 1989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Our Previous Presidents </vt:lpstr>
      <vt:lpstr>1992 -1994 Tom Ogg</vt:lpstr>
      <vt:lpstr>1994 -1996 Brendan Devlin</vt:lpstr>
      <vt:lpstr>1996 -1998 Sarah Penn </vt:lpstr>
      <vt:lpstr>1998 -2000 Peter Simpson </vt:lpstr>
      <vt:lpstr>2000 -2002 Paul Baskerville </vt:lpstr>
      <vt:lpstr>2002 -2004 David Ralphs </vt:lpstr>
      <vt:lpstr>2004 -2006 Jill Solly </vt:lpstr>
      <vt:lpstr>2006 -2008 Ian Jackson </vt:lpstr>
      <vt:lpstr>Jean Millar</vt:lpstr>
      <vt:lpstr>Jean Millar</vt:lpstr>
      <vt:lpstr>Jean Millar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Previous Presidents</dc:title>
  <dc:creator>Windows User</dc:creator>
  <cp:lastModifiedBy>esw hire</cp:lastModifiedBy>
  <cp:revision>33</cp:revision>
  <dcterms:created xsi:type="dcterms:W3CDTF">2010-05-15T10:04:11Z</dcterms:created>
  <dcterms:modified xsi:type="dcterms:W3CDTF">2010-06-17T11:12:22Z</dcterms:modified>
</cp:coreProperties>
</file>